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07" r:id="rId2"/>
    <p:sldId id="808" r:id="rId3"/>
    <p:sldId id="815" r:id="rId4"/>
    <p:sldId id="809" r:id="rId5"/>
    <p:sldId id="818" r:id="rId6"/>
    <p:sldId id="810" r:id="rId7"/>
    <p:sldId id="812" r:id="rId8"/>
    <p:sldId id="813" r:id="rId9"/>
    <p:sldId id="819" r:id="rId10"/>
    <p:sldId id="816" r:id="rId11"/>
    <p:sldId id="8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0000FF"/>
    <a:srgbClr val="33CC33"/>
    <a:srgbClr val="FF9900"/>
    <a:srgbClr val="CC6600"/>
    <a:srgbClr val="BDEEFF"/>
    <a:srgbClr val="EEF7E9"/>
    <a:srgbClr val="CAE3BB"/>
    <a:srgbClr val="E5F8FF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85311" autoAdjust="0"/>
  </p:normalViewPr>
  <p:slideViewPr>
    <p:cSldViewPr snapToGrid="0">
      <p:cViewPr varScale="1">
        <p:scale>
          <a:sx n="58" d="100"/>
          <a:sy n="58" d="100"/>
        </p:scale>
        <p:origin x="106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6477-8217-4805-A09C-BCF4D2B14ABA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ACE6-7DBA-4AF4-94A8-07B29CF1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ACE6-7DBA-4AF4-94A8-07B29CF16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ACE6-7DBA-4AF4-94A8-07B29CF16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ACE6-7DBA-4AF4-94A8-07B29CF166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79C79D70-9E3F-453A-856F-003F0DF9F6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21" y="184955"/>
            <a:ext cx="1277486" cy="10777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763-27D6-4931-BA99-53548DE8A1FB}" type="datetime1">
              <a:rPr lang="en-US" smtClean="0"/>
              <a:t>8/15/2024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C36D7BA3-5BD6-471D-84DB-F99940FFFD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36" y="159656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3" y="2312501"/>
            <a:ext cx="11471049" cy="3094381"/>
          </a:xfrm>
        </p:spPr>
        <p:txBody>
          <a:bodyPr anchor="t">
            <a:normAutofit/>
          </a:bodyPr>
          <a:lstStyle>
            <a:lvl1pPr>
              <a:defRPr sz="44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183" y="1654103"/>
            <a:ext cx="11471049" cy="638519"/>
          </a:xfrm>
        </p:spPr>
        <p:txBody>
          <a:bodyPr anchor="ctr">
            <a:normAutofit/>
          </a:bodyPr>
          <a:lstStyle>
            <a:lvl1pPr marL="0" indent="0">
              <a:buNone/>
              <a:defRPr sz="2000" b="1" i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D6F2-2912-4CAC-ADE2-FD9E875697CE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D3C77D25-3E7E-4669-8106-64640944F0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88" y="315275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73765" y="934278"/>
            <a:ext cx="1147307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73765" y="1825625"/>
            <a:ext cx="11473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029B6D15-5ECA-428F-B7D0-A8FAF5B3A2DC}" type="datetime1">
              <a:rPr lang="en-US" smtClean="0"/>
              <a:t>8/15/2024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4FC4903E-97F8-4F10-9591-641C2A4C0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5" y="213984"/>
            <a:ext cx="870958" cy="7348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6921" y="1729410"/>
            <a:ext cx="5446643" cy="1331842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6921" y="3125098"/>
            <a:ext cx="5446643" cy="246731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2A7-72C3-40CF-9DA7-E00E129A655D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D97B52F9-DA48-4819-BB3A-CD6AFD4D4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88" y="315275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3" y="1172817"/>
            <a:ext cx="2216571" cy="468823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B729-6944-4BC0-934C-23CD2DCCCB7C}" type="datetime1">
              <a:rPr lang="en-US" smtClean="0"/>
              <a:t>8/15/2024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0E708875-EC4F-4383-9619-06D91A051C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5" y="213984"/>
            <a:ext cx="870958" cy="7348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79C4323-E1AD-4834-8B83-7D48C0574BE9}" type="datetime1">
              <a:rPr lang="en-US" smtClean="0"/>
              <a:t>8/15/2024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95D1C96B-442A-4142-8794-29FCB52BA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5" y="213984"/>
            <a:ext cx="870958" cy="7348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9A4F-F26D-4BAB-9553-FAC538EAC411}" type="datetime1">
              <a:rPr lang="en-US" smtClean="0"/>
              <a:t>8/15/2024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man hinh\gioi thieu bo sach Chan troi sang tao\logo-chan-troi-sang-tao.png">
            <a:extLst>
              <a:ext uri="{FF2B5EF4-FFF2-40B4-BE49-F238E27FC236}">
                <a16:creationId xmlns:a16="http://schemas.microsoft.com/office/drawing/2014/main" id="{B0ABE72E-5E89-4122-A5F9-6E3288929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88" y="315275"/>
            <a:ext cx="1494519" cy="12608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765" y="934278"/>
            <a:ext cx="1147307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765" y="1825625"/>
            <a:ext cx="11473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A9918980-4D85-4003-8ABA-6FCD48006499}" type="datetime1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8" r:id="rId4"/>
    <p:sldLayoutId id="2147483657" r:id="rId5"/>
    <p:sldLayoutId id="2147483674" r:id="rId6"/>
    <p:sldLayoutId id="2147483673" r:id="rId7"/>
    <p:sldLayoutId id="2147483672" r:id="rId8"/>
    <p:sldLayoutId id="2147483676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96875" indent="-396875" algn="l" defTabSz="914400" rtl="0" eaLnBrk="1" latinLnBrk="0" hangingPunct="1">
        <a:lnSpc>
          <a:spcPct val="120000"/>
        </a:lnSpc>
        <a:spcBef>
          <a:spcPts val="1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854075" indent="-396875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C2A7-72C3-40CF-9DA7-E00E129A655D}" type="datetime1">
              <a:rPr lang="en-US" smtClean="0"/>
              <a:t>8/15/2024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1</a:t>
            </a:fld>
            <a:endParaRPr lang="en-US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7E34956D-6A25-CBD3-CF07-97C89AFA8D46}"/>
              </a:ext>
            </a:extLst>
          </p:cNvPr>
          <p:cNvSpPr txBox="1">
            <a:spLocks/>
          </p:cNvSpPr>
          <p:nvPr/>
        </p:nvSpPr>
        <p:spPr>
          <a:xfrm>
            <a:off x="82905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TÂN BÌNH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CHI LĂNG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7840E466-7777-A130-A3F5-5BDB88D66E18}"/>
              </a:ext>
            </a:extLst>
          </p:cNvPr>
          <p:cNvSpPr txBox="1">
            <a:spLocks/>
          </p:cNvSpPr>
          <p:nvPr/>
        </p:nvSpPr>
        <p:spPr>
          <a:xfrm>
            <a:off x="0" y="1995055"/>
            <a:ext cx="12192000" cy="472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LẠI SÁCH GIÁO KHOA LỚP 5</a:t>
            </a:r>
          </a:p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CHÂN TRỜI SÁNG TẠO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LỊCH SỬ VÀ ĐỊA LÍ</a:t>
            </a:r>
          </a:p>
          <a:p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endParaRPr lang="en-US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THỊ THANH HƯỜNG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63886" y="1309234"/>
            <a:ext cx="20084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77157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659D1-8306-0B5E-254E-53133DAE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/>
          <a:stretch/>
        </p:blipFill>
        <p:spPr>
          <a:xfrm>
            <a:off x="2635045" y="1256943"/>
            <a:ext cx="6784258" cy="43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77157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F2C04F9F-B1DA-B79D-C562-A95D68F6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6" b="-7315"/>
          <a:stretch/>
        </p:blipFill>
        <p:spPr>
          <a:xfrm>
            <a:off x="1524000" y="878263"/>
            <a:ext cx="9144000" cy="54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323" y="5406450"/>
            <a:ext cx="12093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ý”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FD458-8F22-BB98-AFD6-5237AAAB4F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4" b="23891"/>
          <a:stretch/>
        </p:blipFill>
        <p:spPr>
          <a:xfrm>
            <a:off x="2861187" y="1710813"/>
            <a:ext cx="6794090" cy="36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31893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CTST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11817B-746A-F5D4-5EFF-72BF5722F6F8}"/>
              </a:ext>
            </a:extLst>
          </p:cNvPr>
          <p:cNvGrpSpPr/>
          <p:nvPr/>
        </p:nvGrpSpPr>
        <p:grpSpPr>
          <a:xfrm>
            <a:off x="835742" y="1539062"/>
            <a:ext cx="10520516" cy="3779876"/>
            <a:chOff x="1081550" y="2113412"/>
            <a:chExt cx="10520516" cy="32101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555716-0533-AAB9-F41B-650C2A64B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0" b="7012"/>
            <a:stretch/>
          </p:blipFill>
          <p:spPr>
            <a:xfrm>
              <a:off x="6341808" y="2113412"/>
              <a:ext cx="5260258" cy="32101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C7E84A-7F42-DBAA-C159-45DD6ADDC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54" r="7215" b="7315"/>
            <a:stretch/>
          </p:blipFill>
          <p:spPr>
            <a:xfrm>
              <a:off x="1081550" y="2113412"/>
              <a:ext cx="5260258" cy="3210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9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77157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6B3BA-5012-33E6-EF25-5F4EE490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/>
          <a:stretch/>
        </p:blipFill>
        <p:spPr>
          <a:xfrm>
            <a:off x="2074606" y="501650"/>
            <a:ext cx="8042787" cy="52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5264" y="5771575"/>
            <a:ext cx="936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standing in front of a classroom&#10;&#10;Description automatically generated">
            <a:extLst>
              <a:ext uri="{FF2B5EF4-FFF2-40B4-BE49-F238E27FC236}">
                <a16:creationId xmlns:a16="http://schemas.microsoft.com/office/drawing/2014/main" id="{B498820B-B534-7E6C-EF11-A670FA046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9" r="11222" b="4212"/>
          <a:stretch/>
        </p:blipFill>
        <p:spPr>
          <a:xfrm>
            <a:off x="2413462" y="1482209"/>
            <a:ext cx="7365076" cy="42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77157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BEA70-878D-7D8F-59B7-0A6C80800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1"/>
          <a:stretch/>
        </p:blipFill>
        <p:spPr>
          <a:xfrm>
            <a:off x="2408902" y="1140542"/>
            <a:ext cx="7433188" cy="45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45957-8CE4-C4B6-AC6A-65CFF39B6D38}"/>
              </a:ext>
            </a:extLst>
          </p:cNvPr>
          <p:cNvGrpSpPr/>
          <p:nvPr/>
        </p:nvGrpSpPr>
        <p:grpSpPr>
          <a:xfrm>
            <a:off x="1846538" y="777799"/>
            <a:ext cx="8103099" cy="4797092"/>
            <a:chOff x="578785" y="-215260"/>
            <a:chExt cx="9084305" cy="59868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4CADDF-82D3-FFDA-6DE0-291023839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85" y="-215260"/>
              <a:ext cx="4490126" cy="59868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30214C-F910-0BF5-1D36-F3A343FAE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964" y="-215260"/>
              <a:ext cx="4490126" cy="598683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271AF1D-27BA-88AF-0D2C-1BBF98B07C48}"/>
              </a:ext>
            </a:extLst>
          </p:cNvPr>
          <p:cNvSpPr/>
          <p:nvPr/>
        </p:nvSpPr>
        <p:spPr>
          <a:xfrm>
            <a:off x="152400" y="572729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LSĐL5</a:t>
            </a:r>
          </a:p>
        </p:txBody>
      </p:sp>
    </p:spTree>
    <p:extLst>
      <p:ext uri="{BB962C8B-B14F-4D97-AF65-F5344CB8AC3E}">
        <p14:creationId xmlns:p14="http://schemas.microsoft.com/office/powerpoint/2010/main" val="2012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129EC-5BA8-3496-84AB-F075792DE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4" t="15763" r="2094" b="4466"/>
          <a:stretch/>
        </p:blipFill>
        <p:spPr>
          <a:xfrm>
            <a:off x="2272627" y="924233"/>
            <a:ext cx="7480974" cy="46721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7031EB-2256-E763-8F10-199D1941F65A}"/>
              </a:ext>
            </a:extLst>
          </p:cNvPr>
          <p:cNvSpPr/>
          <p:nvPr/>
        </p:nvSpPr>
        <p:spPr>
          <a:xfrm>
            <a:off x="0" y="564137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LSĐL5</a:t>
            </a:r>
          </a:p>
        </p:txBody>
      </p:sp>
    </p:spTree>
    <p:extLst>
      <p:ext uri="{BB962C8B-B14F-4D97-AF65-F5344CB8AC3E}">
        <p14:creationId xmlns:p14="http://schemas.microsoft.com/office/powerpoint/2010/main" val="1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A747-DE24-14A1-88D6-DBE056A07415}"/>
              </a:ext>
            </a:extLst>
          </p:cNvPr>
          <p:cNvSpPr/>
          <p:nvPr/>
        </p:nvSpPr>
        <p:spPr>
          <a:xfrm>
            <a:off x="0" y="564137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LSĐL5</a:t>
            </a:r>
          </a:p>
        </p:txBody>
      </p:sp>
      <p:pic>
        <p:nvPicPr>
          <p:cNvPr id="6" name="Picture 5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4B951C1E-17B4-3878-C44F-2D211AC41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4" y="1367288"/>
            <a:ext cx="5525193" cy="4143895"/>
          </a:xfrm>
          <a:prstGeom prst="rect">
            <a:avLst/>
          </a:prstGeom>
        </p:spPr>
      </p:pic>
      <p:pic>
        <p:nvPicPr>
          <p:cNvPr id="8" name="Picture 7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EAA65BCE-1064-2FAD-F115-D30757491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00" y="1351934"/>
            <a:ext cx="5398102" cy="41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171</Words>
  <Application>Microsoft Office PowerPoint</Application>
  <PresentationFormat>Widescreen</PresentationFormat>
  <Paragraphs>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hao luc</dc:creator>
  <cp:lastModifiedBy>Le Huong</cp:lastModifiedBy>
  <cp:revision>448</cp:revision>
  <dcterms:created xsi:type="dcterms:W3CDTF">2021-01-29T09:40:42Z</dcterms:created>
  <dcterms:modified xsi:type="dcterms:W3CDTF">2024-08-15T04:39:05Z</dcterms:modified>
</cp:coreProperties>
</file>